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05" autoAdjust="0"/>
  </p:normalViewPr>
  <p:slideViewPr>
    <p:cSldViewPr snapToGrid="0">
      <p:cViewPr varScale="1">
        <p:scale>
          <a:sx n="56" d="100"/>
          <a:sy n="56" d="100"/>
        </p:scale>
        <p:origin x="26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10.wdp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0" name="図 2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871AB435-38A4-E05A-15A6-8BE9BCE1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45031" y="-97239"/>
            <a:ext cx="5644744" cy="4233558"/>
          </a:xfrm>
          <a:prstGeom prst="rect">
            <a:avLst/>
          </a:prstGeom>
          <a:effectLst/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9" y="85685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034B3-2F35-6CA0-5BA4-F6F24DB44186}"/>
              </a:ext>
            </a:extLst>
          </p:cNvPr>
          <p:cNvSpPr txBox="1"/>
          <p:nvPr/>
        </p:nvSpPr>
        <p:spPr>
          <a:xfrm>
            <a:off x="-74524" y="3044785"/>
            <a:ext cx="700704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プロトタイプ段階</a:t>
            </a:r>
            <a:endParaRPr kumimoji="1" lang="en-US" altLang="ja-JP" sz="6400" dirty="0"/>
          </a:p>
          <a:p>
            <a:pPr algn="ctr"/>
            <a:r>
              <a:rPr kumimoji="1" lang="ja-JP" altLang="en-US" sz="6400" dirty="0"/>
              <a:t>制作秘話</a:t>
            </a:r>
            <a:endParaRPr kumimoji="1" lang="en-US" altLang="ja-JP" sz="64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この段階での氷のアルゴリズム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作るうえで苦労した点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24305077-5C31-4356-8A6A-96321782C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22" y="134065"/>
            <a:ext cx="3191567" cy="185028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-7203752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32CFE2-445D-4C41-A676-DD0E62516094}"/>
              </a:ext>
            </a:extLst>
          </p:cNvPr>
          <p:cNvSpPr txBox="1"/>
          <p:nvPr/>
        </p:nvSpPr>
        <p:spPr>
          <a:xfrm>
            <a:off x="-4265818" y="220020"/>
            <a:ext cx="331820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/>
              <a:t>β</a:t>
            </a:r>
            <a:r>
              <a:rPr kumimoji="1" lang="ja-JP" altLang="en-US" sz="8000" b="1" dirty="0"/>
              <a:t>版</a:t>
            </a:r>
            <a:endParaRPr kumimoji="1" lang="en-US" altLang="ja-JP" sz="8000" b="1" dirty="0"/>
          </a:p>
          <a:p>
            <a:pPr algn="ctr"/>
            <a:endParaRPr kumimoji="1" lang="ja-JP" altLang="en-US" sz="3800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CF460636-C441-4581-A2BC-883204DC7410}"/>
              </a:ext>
            </a:extLst>
          </p:cNvPr>
          <p:cNvSpPr/>
          <p:nvPr/>
        </p:nvSpPr>
        <p:spPr>
          <a:xfrm>
            <a:off x="2054682" y="4676794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4D34FC0-5822-4217-B4D1-E844939A2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73" r="64457" b="36522"/>
          <a:stretch/>
        </p:blipFill>
        <p:spPr>
          <a:xfrm>
            <a:off x="83632" y="4467554"/>
            <a:ext cx="1636831" cy="139378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6AC0EE8-9F2A-4A85-B7A6-6F0FB1B2A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0235" r="24966" b="33488"/>
          <a:stretch/>
        </p:blipFill>
        <p:spPr>
          <a:xfrm>
            <a:off x="3270424" y="4459668"/>
            <a:ext cx="3382199" cy="1626700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267A8AD0-DA5A-4215-949B-14D8004F2FB4}"/>
              </a:ext>
            </a:extLst>
          </p:cNvPr>
          <p:cNvSpPr/>
          <p:nvPr/>
        </p:nvSpPr>
        <p:spPr>
          <a:xfrm rot="15127436">
            <a:off x="3592607" y="5458505"/>
            <a:ext cx="781213" cy="426577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DF8A937-27ED-41B4-AD71-5FB1F556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1" y="2619122"/>
            <a:ext cx="2707266" cy="145515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6811DEEC-1EDD-4C0F-943C-D2B185B790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r="16784"/>
          <a:stretch/>
        </p:blipFill>
        <p:spPr>
          <a:xfrm>
            <a:off x="78398" y="1552552"/>
            <a:ext cx="2406793" cy="1811554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76A93ED-253F-427A-B3D4-2884671FB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7" b="90146" l="8346" r="96647">
                        <a14:foregroundMark x1="10805" y1="28762" x2="8420" y2="28762"/>
                        <a14:foregroundMark x1="87630" y1="36485" x2="93145" y2="39814"/>
                        <a14:foregroundMark x1="96647" y1="41278" x2="96647" y2="41278"/>
                        <a14:foregroundMark x1="23472" y1="90146" x2="23472" y2="90146"/>
                        <a14:backgroundMark x1="27869" y1="26498" x2="34054" y2="32756"/>
                        <a14:backgroundMark x1="62295" y1="31292" x2="55142" y2="40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87">
            <a:off x="4514639" y="3938358"/>
            <a:ext cx="2373935" cy="1328484"/>
          </a:xfrm>
          <a:prstGeom prst="rect">
            <a:avLst/>
          </a:prstGeom>
          <a:effectLst>
            <a:glow rad="63500">
              <a:srgbClr val="00B050"/>
            </a:glo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68EC820-C826-4FB8-8DB3-DD3EFADAEA44}"/>
              </a:ext>
            </a:extLst>
          </p:cNvPr>
          <p:cNvSpPr txBox="1"/>
          <p:nvPr/>
        </p:nvSpPr>
        <p:spPr>
          <a:xfrm rot="435537">
            <a:off x="899675" y="1683647"/>
            <a:ext cx="5262979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マルチプレイ実装！</a:t>
            </a:r>
            <a:endParaRPr kumimoji="1" lang="ja-JP" altLang="en-US" sz="4400" dirty="0">
              <a:ln w="660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2">
                    <a:satMod val="175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281395-B6F1-48A0-B4BC-767B557C4129}"/>
              </a:ext>
            </a:extLst>
          </p:cNvPr>
          <p:cNvSpPr txBox="1"/>
          <p:nvPr/>
        </p:nvSpPr>
        <p:spPr>
          <a:xfrm>
            <a:off x="90846" y="4002670"/>
            <a:ext cx="4801314" cy="707886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海流の向きの伝え方</a:t>
            </a:r>
            <a:endParaRPr kumimoji="1" lang="ja-JP" altLang="en-US" sz="4000" dirty="0">
              <a:ln w="660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2">
                    <a:satMod val="175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6DCDC75-5079-4AF5-92C1-C32CD775EBF8}"/>
              </a:ext>
            </a:extLst>
          </p:cNvPr>
          <p:cNvSpPr txBox="1"/>
          <p:nvPr/>
        </p:nvSpPr>
        <p:spPr>
          <a:xfrm>
            <a:off x="59385" y="6114384"/>
            <a:ext cx="290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最初は回転する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だけの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シンプルな</a:t>
            </a:r>
            <a:r>
              <a:rPr kumimoji="1" lang="en-US" altLang="ja-JP" sz="24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endParaRPr kumimoji="1" lang="en-US" altLang="ja-JP" sz="2400" dirty="0">
              <a:ln>
                <a:solidFill>
                  <a:srgbClr val="FFFF00"/>
                </a:solidFill>
              </a:ln>
              <a:solidFill>
                <a:srgbClr val="FFC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A24338E-84CD-4D59-AE4E-B8786B54C87A}"/>
              </a:ext>
            </a:extLst>
          </p:cNvPr>
          <p:cNvSpPr txBox="1"/>
          <p:nvPr/>
        </p:nvSpPr>
        <p:spPr>
          <a:xfrm>
            <a:off x="3465939" y="6102553"/>
            <a:ext cx="286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アホウドリ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波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を実装して流れている海流を更に分かりやすく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697F2E7-A669-4ACF-9655-0E20A9C5A7D2}"/>
              </a:ext>
            </a:extLst>
          </p:cNvPr>
          <p:cNvSpPr txBox="1"/>
          <p:nvPr/>
        </p:nvSpPr>
        <p:spPr>
          <a:xfrm>
            <a:off x="4340785" y="2648213"/>
            <a:ext cx="2602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まだまだバグだらけだったが勝敗や引き分けなどのゲームループは完成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7398AB58-5B4B-49B3-9133-8BDEE0AF11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t="-1811" r="29486" b="31179"/>
          <a:stretch/>
        </p:blipFill>
        <p:spPr>
          <a:xfrm>
            <a:off x="162029" y="7478384"/>
            <a:ext cx="2759236" cy="2138840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6274D2A-05D7-4805-8BB3-F2FB54DE302F}"/>
              </a:ext>
            </a:extLst>
          </p:cNvPr>
          <p:cNvSpPr txBox="1"/>
          <p:nvPr/>
        </p:nvSpPr>
        <p:spPr>
          <a:xfrm>
            <a:off x="3462286" y="7272596"/>
            <a:ext cx="27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魚影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どこから敵が来るか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8017B27-D59E-4A99-A5A6-A28F936708C0}"/>
              </a:ext>
            </a:extLst>
          </p:cNvPr>
          <p:cNvSpPr txBox="1"/>
          <p:nvPr/>
        </p:nvSpPr>
        <p:spPr>
          <a:xfrm rot="21107892">
            <a:off x="-2072" y="7428590"/>
            <a:ext cx="2441694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敵の動き</a:t>
            </a:r>
            <a:endParaRPr kumimoji="1" lang="ja-JP" altLang="en-US" sz="4400" dirty="0">
              <a:ln w="6600">
                <a:solidFill>
                  <a:srgbClr val="002060"/>
                </a:solidFill>
                <a:prstDash val="solid"/>
              </a:ln>
              <a:solidFill>
                <a:srgbClr val="FFFF00"/>
              </a:solidFill>
              <a:effectLst>
                <a:glow rad="101600">
                  <a:schemeClr val="accent2">
                    <a:satMod val="175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0EB0CA8-99AA-4C29-A91E-8ABDC4B6A2E1}"/>
              </a:ext>
            </a:extLst>
          </p:cNvPr>
          <p:cNvSpPr/>
          <p:nvPr/>
        </p:nvSpPr>
        <p:spPr>
          <a:xfrm rot="15127436">
            <a:off x="411410" y="5584711"/>
            <a:ext cx="620420" cy="382529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F64EA613-FBF1-4F8C-A71A-EF7619E69B37}"/>
              </a:ext>
            </a:extLst>
          </p:cNvPr>
          <p:cNvSpPr/>
          <p:nvPr/>
        </p:nvSpPr>
        <p:spPr>
          <a:xfrm rot="8693718">
            <a:off x="2533096" y="7636463"/>
            <a:ext cx="887082" cy="427031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8E95B23A-4896-4D6E-A04C-408A709A3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15432" r="24967" b="33488"/>
          <a:stretch/>
        </p:blipFill>
        <p:spPr>
          <a:xfrm>
            <a:off x="4090350" y="8368719"/>
            <a:ext cx="2222548" cy="1505083"/>
          </a:xfrm>
          <a:prstGeom prst="rect">
            <a:avLst/>
          </a:prstGeom>
        </p:spPr>
      </p:pic>
      <p:sp>
        <p:nvSpPr>
          <p:cNvPr id="54" name="矢印: 右 53">
            <a:extLst>
              <a:ext uri="{FF2B5EF4-FFF2-40B4-BE49-F238E27FC236}">
                <a16:creationId xmlns:a16="http://schemas.microsoft.com/office/drawing/2014/main" id="{01DF7D37-512C-456E-BE76-6925D46EF17F}"/>
              </a:ext>
            </a:extLst>
          </p:cNvPr>
          <p:cNvSpPr/>
          <p:nvPr/>
        </p:nvSpPr>
        <p:spPr>
          <a:xfrm>
            <a:off x="3056765" y="8586030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D9CD971-D440-4408-99F0-BDD212239C53}"/>
              </a:ext>
            </a:extLst>
          </p:cNvPr>
          <p:cNvSpPr txBox="1"/>
          <p:nvPr/>
        </p:nvSpPr>
        <p:spPr>
          <a:xfrm rot="21155826">
            <a:off x="2769176" y="188816"/>
            <a:ext cx="314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ロビー画面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E8FEFE7-AE0C-4B4F-A9CE-63754FC70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84">
            <a:off x="5056598" y="7164626"/>
            <a:ext cx="2345520" cy="2003201"/>
          </a:xfrm>
          <a:prstGeom prst="rect">
            <a:avLst/>
          </a:prstGeom>
          <a:effectLst>
            <a:glow rad="38100">
              <a:srgbClr val="00B0F0"/>
            </a:glow>
          </a:effec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E271C20-4B7F-4ECE-9263-904624FBF265}"/>
              </a:ext>
            </a:extLst>
          </p:cNvPr>
          <p:cNvGrpSpPr/>
          <p:nvPr/>
        </p:nvGrpSpPr>
        <p:grpSpPr>
          <a:xfrm>
            <a:off x="-33163" y="204000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2" name="図 31" descr="図形&#10;&#10;自動的に生成された説明">
              <a:extLst>
                <a:ext uri="{FF2B5EF4-FFF2-40B4-BE49-F238E27FC236}">
                  <a16:creationId xmlns:a16="http://schemas.microsoft.com/office/drawing/2014/main" id="{E6C55FBF-22C0-4438-A634-6CF03829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34" name="図 33" descr="図形&#10;&#10;自動的に生成された説明">
              <a:extLst>
                <a:ext uri="{FF2B5EF4-FFF2-40B4-BE49-F238E27FC236}">
                  <a16:creationId xmlns:a16="http://schemas.microsoft.com/office/drawing/2014/main" id="{0BED50B9-1BFC-4FE5-B587-8B9FE5F1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DCB6FD-F89D-41FB-B005-2473CBF548E4}"/>
              </a:ext>
            </a:extLst>
          </p:cNvPr>
          <p:cNvSpPr txBox="1"/>
          <p:nvPr/>
        </p:nvSpPr>
        <p:spPr>
          <a:xfrm>
            <a:off x="305584" y="407623"/>
            <a:ext cx="2284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360</Words>
  <Application>Microsoft Office PowerPoint</Application>
  <PresentationFormat>A4 210 x 297 mm</PresentationFormat>
  <Paragraphs>84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2" baseType="lpstr">
      <vt:lpstr>851チカラヅヨク-かなA</vt:lpstr>
      <vt:lpstr>Aptos</vt:lpstr>
      <vt:lpstr>Aptos Display</vt:lpstr>
      <vt:lpstr>HGS創英角ｺﾞｼｯｸUB</vt:lpstr>
      <vt:lpstr>HG創英角ｺﾞｼｯｸUB</vt:lpstr>
      <vt:lpstr>どきどきファンタジア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221134@st.yoshida-g.ac.jp</dc:creator>
  <cp:lastModifiedBy>student</cp:lastModifiedBy>
  <cp:revision>66</cp:revision>
  <dcterms:created xsi:type="dcterms:W3CDTF">2025-02-03T00:23:10Z</dcterms:created>
  <dcterms:modified xsi:type="dcterms:W3CDTF">2025-02-05T00:23:51Z</dcterms:modified>
</cp:coreProperties>
</file>